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Ставки на футбол в Марафон: полный гайд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Покрытие турнир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ПЛ и российский футбол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га чемпионов и еврокуб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Топовые лиг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ния покрывает и российский футбол, и еврокубки, и все топовые европейские чемпионаты с глубокой росписью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Типы рынк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сход (1X2) — победа первой команды, ничья или победа второй; базовый рынок с самой низкой марж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Тоталы — больше/меньше по голам всего матча, тайма или отдельной команд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оры — гандикапы по голам, азиатские и европейские, для выравнивания неравных по силе соперни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1000+ исходов на матч охватывают всё — от 1X2 и тоталов до индивидуальных показателей и статистик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на футбо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 4–5%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равнение с конкурентам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алуйные ста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 4–5% (3–4% на топ-матчи) даёт коэффициенты выше, чем у большинства конкурентов, и больше валуйных ставок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айв-ставки на футбо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тавка на тотал после открытого начала матча с обилием мом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гра на фаворита, который уступает после случайного гола, — коэффициент завыше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иксация прибыли через досрочный расчёт, когда ставка уже в плюсе, но исход под угроз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айв сочетает динамичные коэффициенты, детальную статистику и стратегии с поддержкой досрочного расчёт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Особые оп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вансовые пар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нтиэкспресс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осрочный расчёт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вансовые пари, антиэкспресс и гибкий досрочный расчёт дают больше контроля над банком, чем стандартная линия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stavki-na-futb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2026-06-11T00:23:07Z</dcterms:created>
  <dcterms:modified xsi:type="dcterms:W3CDTF">2026-06-11T00:23:07Z</dcterms:modified>
  <dc:title>Марафон футбол 2026: коэффициенты и линия</dc:title>
  <dc:description>Ставки на футбол в Marathonbet на 2026 — коэффициенты с маржой 4–5%, глубокая линия от 1000+ исходов, рынки, лайв и стратегии. Полный гайд.</dc:description>
  <dc:subject>Ставки на футбол в Марафон: полный гайд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