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MARATHONBET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Марафон (Marathonbet): обзор букмекера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Igor Savchenko, Betting Editor · 18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О букмекере Марафон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Год основания: 1997 — длинная и прозрачная история на рынке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Лицензия в РФ: ФНС, приём ставок через ЦУПИС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Международная лицензия: Кюрасао для зарубежных площадок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Аудитория: игроки, которым важны коэффициенты и лимиты, а не маркетинг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Марафон — старый легальный букмекер с фокусом на коэффициенты и надёжность, а не на промо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Официальный сайт и доступ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Десктоп: полная линия, роспись и статистика на одном экране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Мобильная версия: весь функционал без установки приложения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Приложения: отдельные клиенты для iOS и Android с лайвом и кешаутом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Личный кабинет: баланс, история ставок и редактирование купона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Доступ есть на всех устройствах; дизайн перегружен, но функционально сайт полный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Коэффициенты и марж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Топ-события: маржа 3–4% — выше коэффициенты, чем у большинства конкурентов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Футбол: 4–5%, что всё равно конкурентно по рынку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Динамика: коэффициенты быстро обновляются в прематче и лайве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Выгода: низкая маржа важна для поиска валуйных ставок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Низкая маржа 3–4% — главная причина выбирать Марафон ради коэффициентов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Линия и лимит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Глубина линии: до 1000+ исходов на топовые матч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Покрытие: футбол, хоккей, теннис, киберспорт и нишевые дисциплины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Лимиты: высокие на топ-события, подходят профессионалам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Отношение к профи: отсутствие массовой резки счетов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Глубокая линия и высокие лимиты без резки — сильная сторона для профи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Плюсы и минус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Низкая маржа 3–4% — одни из лучших коэффициентов рынка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Высокие лимиты и отсутствие резки выигрывающим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Глубокая линия до 1000+ исходов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Легальность в РФ (ФНС, ЦУПИС) и долгая история с 1997 года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Устаревший, перегруженный интерфейс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Скромная программа лояльности и бонусов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https://mbet.website/marathonbet-obzo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Igor Savchenko, Betting Editor</dc:creator>
  <cp:lastModifiedBy>Unknown Creator</cp:lastModifiedBy>
  <dcterms:created xsi:type="dcterms:W3CDTF">2026-06-11T00:23:02Z</dcterms:created>
  <dcterms:modified xsi:type="dcterms:W3CDTF">2026-06-11T00:23:02Z</dcterms:modified>
  <dc:title>Марафон обзор 2026: официальный сайт, коэффициенты</dc:title>
  <dc:description>Полный обзор БК Марафон на 2026 — официальный сайт, маржа 3–4%, высокие лимиты, линия до 1000+ исходов и одни из лучших коэффициентов рынка.</dc:description>
  <dc:subject>Марафон (Marathonbet): обзор букмекера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