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Марафон или Winline: сравнение букмекеров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21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Лицензии и доверие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Юрисдикция: у обеих БК российская лицензия ФНС, обе входят в реестр легальных букмекер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Оператор платежей: ЦУПИС у обеих — вывод возможен только после идентифика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Репутация: Marathonbet работает с 1997 года и известен как международный бренд с долгой историей выплат; Winline — более молодая марка с акцентом на российский рынок и активным ма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По лицензии и легальности БК равны — обе работают по ФНС и через ЦУПИС, выбор решается условиями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Коэффициенты и фишк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Маржа: Marathonbet 3–4% против 5–7% у Winline — выигрыш в коэффициентах на стороне Marathon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Фишки Winline: конструктор ставок, акцент на мобильный опы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Фишки Marathonbet: авансовые пари, редактирование купона, статистика матче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За коэффициенты отвечает Marathonbet с маржой 3–4%, за интерфейсные фишки — Winline с конструктором ставок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Лимиты и лин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Профессиональный профиль Marathonbet ярче всего проявляется в политике лимитов и глубине роспис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выигрывает по лимитам и глубине линии (1000+ исходов), Winline сильнее в простоте и мобильном охвате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Бону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Размер: номинально Marathonbet (до 30 000 ₽) превосходит фрибет Winline (3000 ₽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Условия: у обеих БК бонус сопровождается требованиями к отыгрышу и минимальному коэффициенту — читайте правила на официальном сайте перед активацие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Лояльность: программы для постоянных игроков у Marathonbet считаются слабее, и бренд компенсирует это коэффициентами, а не акциями; Winline активнее в регулярных пром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По номиналу бонус Marathonbet (до 30 000 ₽) крупнее фрибета Winline 3000 ₽, но условия отыгрыша проверяйте на официальном сайте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Низкая маржа 3–4% и одни из лучших коэффициентов на рынк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Высокие лимиты и линия до 1000+ исходов — для профи и крупного бан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Авансовые пари, редактирование купона, гибкий досрочный расчё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Менее развитая программа лояльности, чем у конкурент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Интерфейс уступает по «дружелюбности» мобильному опыту Winli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— для профи и игры на коэффициентах, Winline — для мобайла и фишек; выбирайте по своему стилю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marathon-ili-winli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2026-06-11T00:22:58Z</dcterms:created>
  <dcterms:modified xsi:type="dcterms:W3CDTF">2026-06-11T00:22:58Z</dcterms:modified>
  <dc:title>Марафон или Winline 2026: что выбрать</dc:title>
  <dc:description>Сравнение Марафон и Winline в 2026 — коэффициенты, маржа, конструктор ставок, бонусы и лимиты. Какой букмекер выгоднее игроку.</dc:description>
  <dc:subject>Марафон или Winline: сравнение букмекеров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