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Марафон или Олимпбет: подробное сравнени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08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цензии и охва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— международный бренд с историей с 1997 года и площадками за пределами РФ (международная лицензия Кюрасао, сайты в Италии и Испании). Это даёт репутацию надёжного опер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лимпбет — оператор с сильными позициями в Казахстане и широким охватом аудитории в СНГ; бренд активно вкладывается в маркетинг и узнаваемость в регион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ба легальны через ФНС и ЦУПИС; Marathonbet — международный бренд, Олимпбет силён в Казахстане и СНГ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Коэффициенты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лавное конкурентное преимущество Marathonbet — низкая маржа, которая напрямую влияет на размер коэффициентов и итоговую прибыль игро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 марже и коэффициентам Marathonbet выигрывает: 3–4% против среднерыночных значений Олимпбет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ния и лимит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лубина росписи. Marathonbet предлагает до 1000+ исходов на матч на топовых событиях — от основных рынков до редких комбинаций и индивидуальных тотал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ысокие лимиты. Marathonbet известен лояльностью к крупным и выигрывающим игрокам: лимиты остаются высокими, а резка ставок встречается реже, чем у конкур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Широкая линия Олимпбет. Олимпбет покрывает большое число событий и популярных турниров, что удобно для рекреационных ставок, но глубина по отдельному матчу обычно уступает Marath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— до 1000+ исходов и высокие лимиты; Олимпбет берёт широтой лини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предлагает приветственный бонус до 30 000 ₽, однако программа лояльности и регулярные акции у него развиты слабее, чем у конкур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лимпбет делает упор на приветственные акции и активный маркетинг: бонусные предложения и фрибеты — заметная часть его стратегии привлеч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лимпбет щедрее на акции; Marathonbet (бонус до 30 000 ₽) отыгрывается коэффициентами на длинной дистанции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ы играете на дистанции и цените коэффициенты: маржа 3–4% даёт ощутимую выгоду на объёме ста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Нужны высокие лимиты и глубокая линия до 1000+ исходов без резки выигрывающих сче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ы в Казахстане или СНГ и хотите оператора с сильными региональными позиция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ля вас важны приветственные акции и активная бонусная программ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— для коэффициентов и профи, Олимпбет — для СНГ и бонусов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marathon-ili-olimp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2026-06-11T00:22:58Z</dcterms:created>
  <dcterms:modified xsi:type="dcterms:W3CDTF">2026-06-11T00:22:58Z</dcterms:modified>
  <dc:title>Марафон или Олимпбет 2026: сравнение БК</dc:title>
  <dc:description>Сравнение Марафон и Олимпбет в 2026 — коэффициенты, маржа 3–4%, линия до 1000+ исходов, лимиты и бонусы. Какой букмекер выбрать в России и СНГ.</dc:description>
  <dc:subject>Марафон или Олимпбет: подробное сравнение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