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Марафон или Лига Ставок: сравнение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1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цензии и репут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— международный бренд с историей с 1997 года, который в России позиционируется как букмекер «для профи»: акцент на коэффициентах и высоких лимит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га Ставок — премиальный российский бренд с развитой сетью розничных пунктов приёма ставок, что отличает её от чисто онлайн-конкур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бе БК надёжны и легальны через ЦУПИС, но Marathonbet ориентирован на профи, а Лига Ставок — на премиум-аудиторию с розницей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Коэффициенты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аржа напрямую влияет на размер коэффициентов и долгосрочную выгоду игрока — и здесь разрыв между букмекерами наиболее замете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марже Marathonbet (3–4%) заметно выгоднее Лиги Ставок (4–7%), что критично на длинной дистанции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ния и роспис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— широкий охват видов спорта (футбол, хоккей, теннис, киберспорт) и максимальная глубина росписи на топ-события, плюс детальная лайв-линия со статистикой матч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га Ставок — сильна именно на российском рынке, с акцентом на глубину росписи РПЛ и удобную подачу популярных лиг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выигрывает по глубине росписи (1000+ исходов), тогда как Лига Ставок сильна на линии РПЛ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— приветственный бонус до 30 000 ₽ с условиями отыгрыша, указанными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га Ставок — фрибет до 7777 ₽, то есть бездепозитная ставка, которую не нужно отыгрывать вейджер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регулярным акциям и программе лояльности Лига Ставок активнее, тогда как Marathonbet делает упор не на бонусы, а на низкую марж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бонусам и лояльности впереди Лига Ставок, но Marathonbet компенсирует слабый бонус выгодными коэффициентами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маржа 3–4%, высокие лимиты без резки, линия до 1000+ исходов — оптимально для тех, кто играет на дистанции и ценит коэффициен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га Ставок: развитая розница, удобная линия на РПЛ, фрибет до 7777 ₽ и активная программа лояльн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слабая бонусная программа, более консервативный дизай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га Ставок: более высокая маржа (4–7%), из-за чего коэффициенты в среднем ниж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— для коэффициентов и лимитов, Лига Ставок — для линии РПЛ, розницы и бонусов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marathon-ili-liga-stavo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2026-06-11T00:22:58Z</dcterms:created>
  <dcterms:modified xsi:type="dcterms:W3CDTF">2026-06-11T00:22:58Z</dcterms:modified>
  <dc:title>Марафон или Лига Ставок 2026: что лучше</dc:title>
  <dc:description>Сравнение Марафон и Лиги Ставок в 2026 — коэффициенты, маржа, линия, бонусы и розница. Какой букмекер выгоднее игроку и кому что выбрать.</dc:description>
  <dc:subject>Марафон или Лига Ставок: сравнение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