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Марафон или Фонбет: детальное сравнение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10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Лицензии и надёжность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Лицензия: у обоих — ФНС (Россия), деятельность полностью легальн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Идентификация: через ЦУПИС, верификация занимает до 48 час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Репутация: Marathonbet работает с 1997 года и известен корректными выплатами и лояльностью к выигрывающим; Фонбет — один из старейших и крупнейших брендов на российском рынке с ши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По легальности и надёжности букмекеры равны — оба под лицензией ФНС и работают через ЦУПИС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Коэффициенты и марж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Главное отличие двух букмекеров — уровень маржи, который напрямую влияет на размер коэффициент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По коэффициентам выигрывает Marathonbet: маржа 3–4% против 4–6% у Фонбета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Лимиты и лин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Лимиты. Marathonbet принимает крупные ставки на топ-события без занижения максимумов — это критично для профессионалов и игроков с большим банко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Глубина росписи. До 1000+ исходов на матч у Marathonbet против широкой, но менее глубокой линии Фонбет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Кому что. Marathonbet — для тех, кто ставит крупно и ценит глубину рынков; Фонбет — для тех, кому важно количество событий и узнаваемый интерфейс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выигрывает по лимитам и глубине росписи, Фонбет — по широте охвата событий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Бонус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приветственный бонус до 30 000 ₽, упор на постоянную выгоду через низкую маржу, а не на разовые поощрен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Фонбет: фрибет до 15 000 ₽ и более развитая программа лояльности с частыми предложениям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Лояльность: у Marathonbet она слабее — компания компенсирует это лучшими коэффициентами, тогда как Фонбет чаще радует акциями действующих игрок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По бонусам и лояльности впереди Фонбет, но Marathonbet отыгрывает это коэффициентами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Маржа 3–4% на топ-события — одни из лучших коэффициентов на рынк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Высокие лимиты и отсутствие резки ставок выигрывающи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Глубокая линия — до 1000+ исходов на матч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Слабее бонусная программа и лояльность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Менее современный интерфейс по сравнению с конкурентам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— для коэффициентов и профи, Фонбет — для бонусов и широты линии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marathon-ili-fon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2026-06-11T00:22:57Z</dcterms:created>
  <dcterms:modified xsi:type="dcterms:W3CDTF">2026-06-11T00:22:57Z</dcterms:modified>
  <dc:title>Марафон или Фонбет 2026: коэффициенты и линия</dc:title>
  <dc:description>Сравнение Марафон и Фонбет в 2026 — маржа, коэффициенты, линия, бонусы и лимиты. Какой букмекер выгоднее по коэффициентам и кому подойдёт.</dc:description>
  <dc:subject>Марафон или Фонбет: детальное сравнение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