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Лицензия и история Марафон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09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Лицензия в Росс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Лицензия ФНС — официальное разрешение на приём ставок на территории Росс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Работа через ЦУПИС — все депозиты и выплаты проходят через регулируемого оператора, что защищает деньги игро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Обязательная идентификация — для вывода средств требуется верификация, которая занимает до 48 час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В России Marathonbet легален: лицензия ФНС и работа через ЦУПИС гарантируют защиту средств игрока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Международная лиценз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Подтверждает легальный статус оператора на международном уровн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Устанавливает требования к честности игры и расчёту ставок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Обеспечивает покрытие тех стран, где у бренда нет отдельной локальной лиценз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Глобальный сайт Marathonbet работает по лицензии Кюрасао, отдельной от российской лицензии ФНС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Локальные площадк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В Европе Marathonbet представлен отдельными локальными платформами в Италии и Испании, каждая со своим регуляторо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В Италии (ADM) и Испании (DGOJ) Marathonbet работает как отдельные локальные операторы с национальными лицензиями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История компан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Основание в 1997 году — один из самых длительных сроков работы среди действующих букмекер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Развитие онлайн-направления — переход к интернет-ставкам, мобильному приложению для iOS и Android и широкой лин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Международная экспансия — выход на европейские рынки через локальные площадки в Италии и Испан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работает с 1997 года — это один из самых долгих сроков на рынке, что говорит об устойчивости бренда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Надёжность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Долгая история — работа с 1997 года и проверенный временем опы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Прозрачные условия — понятная маржа (3–4% на топ-события, 4–5% на футбол) и чёткие правила приёма ставок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Репутация по выплатам — букмекер известен корректным отношением к выигрывающим игрокам и высокими лимитам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Легальный статус — лицензии ФНС, Кюрасао, ADM и DGOJ в зависимости от рын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Надёжность Marathonbet подтверждается историей с 1997 года, прозрачными условиями и регулируемыми выплатами через ЦУПИС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licenziya-istoriy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2026-06-11T00:23:06Z</dcterms:created>
  <dcterms:modified xsi:type="dcterms:W3CDTF">2026-06-11T00:23:06Z</dcterms:modified>
  <dc:title>Марафон лицензия 2026: ФНС, Кюрасао и история</dc:title>
  <dc:description>Лицензии и история Марафон на 2026 — лицензия ФНС в России, международная Кюрасао, площадки в Италии и Испании. Где легально работает БК.</dc:description>
  <dc:subject>Лицензия и история Марафон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