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Коэффициенты и маржа Марафон: главный разбор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23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Уровень марж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Топ-события — маржа 3–4%, минимальный «налог» букмекера на самых ликвидных рынка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Футбол — 4–5%, что остаётся одним из лучших показателей по дисциплин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Одни из лучших показателей рынка — по совокупности видов спорта Marathonbet стабильно входит в число контор с самыми высокими коэффициентам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Маржа 3–4% на топ-события и 4–5% на футбол делает котировки Marathonbet одними из самых высоких на легальном рынке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Сравнение с конкурентам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Долгосрочная выгод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Влияние маржи на банк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По марже Marathonbet опережает Фонбет, Лигу Ставок и Winline, что на дистанции напрямую повышает доходность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Коэффициенты по видам спорт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Футбол — флагманская дисциплина с маржой 4–5%, глубочайшей росписью и максимальным числом рынков на топ-матчи РПЛ, Лиги чемпионов и ведущих лиг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Хоккей и теннис — низкая маржа и подробная роспись: исходы с овертаймом, тоталы и форы в хоккее, победитель сета и тотал геймов в теннис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Баскетбол и киберспорт — высокие котировки на ACB, NBA и Евролигу, а также покрытие CS2, Dota 2 и других дисциплин с валуйными рынкам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Высокие коэффициенты с низкой маржой доступны во всех ключевых дисциплинах — от футбола до киберспорта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Динамика коэффициентов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Движение линии до матча. По мере поступления новостей о составах, травмах и крупных ставок коэффициенты корректируются. Ранний вход иногда даёт более выгодную котировку, чем перед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Лайв-коэффициенты. Во время матча линия пересчитывается в реальном времени с учётом счёта, опасных моментов и хода игры. Это создаёт окна для валуйных ставок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Скорость обновления. Marathonbet быстро обновляет лайв-котировки и роспись, что критично для своевременного входа и точного досрочного расчё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Линия движется до матча и быстро пересчитывается в лайве, открывая окна для входа по выгодным котировкам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Выгода для игрок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Сравнивайте котировки Marathonbet с собственной оценкой вероятности исхода — завышенный коэффициент и есть валу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Используйте движение линии до матча и лайв-окна, чтобы входить по лучшей цен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Низкая маржа повышает частоту ситуаций, где котировка оказывается выгодной игрок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Низкая маржа повышает долгосрочную доходность и делает Marathonbet удобным для валуйных ставок и продуманных стратегий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koefficienty-marzh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2026-06-11T00:23:05Z</dcterms:created>
  <dcterms:modified xsi:type="dcterms:W3CDTF">2026-06-11T00:23:05Z</dcterms:modified>
  <dc:title>Марафон коэффициенты 2026: маржа 3–4% и линия</dc:title>
  <dc:description>Коэффициенты и маржа Марафон на 2026 — одни из лучших на рынке 3–4%, линия до 1000+ исходов, сравнение с конкурентами и выгода игрока.</dc:description>
  <dc:subject>Коэффициенты и маржа Марафон: главный разбор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