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Scommesse sul calcio Marathonbet: guida complet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14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Copertura calcist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Serie A e calcio italiano: tutte le giornate del massimo campionato, oltre a Coppa Italia e categorie minori, con mercati dedicati ai big match e ai derb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hampions League e coppe: copertura completa di Champions, Europa League e Conference, dalle fasi a gironi alle final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Top campionati europei: Premier League, LaLiga, Bundesliga e Ligue 1, insieme a campionati minori e competizioni per nazional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Dalla Serie A alle coppe europee, Marathonbet garantisce una copertura calcistica completa e profonda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Tipi di merca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sito 1X2: il classico segno su vittoria casa, pareggio o vittoria ospite, sia a tempo pieno che a fine primo temp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Under/Over: numero totale di gol nella partita o nelle singole frazioni di gioc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Handicap: handicap asiatici ed europei per equilibrare incontri fra squadre di livello divers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catori: primo marcatore, marcatore in qualsiasi momento e multi-go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Scommesse combinate: la possibilità di unire più mercati in una multipla, con la funzione di redazione del coupon e le scommesse anticipate disponibili da ap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sito, under/over, handicap, marcatori e combinate coprono ogni esigenza, dal principiante allo scommettitore esperto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Quote sul calc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Le quote calcistiche di Marathonbet si distinguono per i margini contenuti, un fattore decisivo per il rendimento nel lungo period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gini al 4–5% sul calcio rendono le quote Marathonbet competitive per chi cerca valore nel lungo periodo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Scommesse live sul calc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Analizza l\'andamento del match: prima di puntare, valuta possesso palla, occasioni e ritmo di gioco tramite le statistiche live integr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Sfrutta le statistiche: tiri, calci d\'angolo e cartellini aiutano a individuare il momento giusto per entrare su un mercato in diret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Applica una strategia: reagisci a gol e cartellini, ma gestisci il bankroll evitando giocate impulsive sotto pressi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Usa il cash out: il cash out totale o parziale è disponibile in live su singole e multiple, con importo dinamico legato alle quote correnti, per bloccare il profitto o ridurre le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Statistiche live, quote dinamiche e cash out rendono il calcio in diretta uno strumento potente per chi sa leggere la partita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Promozioni sul calc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Quote maggiorate: quote potenziate su selezioni di partite, spesso applicate ai big match di Serie A e alle gare di Champions Leagu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ashback: rimborsi parziali su determinate giocate o in caso di esiti sfavorevoli, secondo le condizioni della promozi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Bonus multipla: percentuali extra sulle vincite delle scommesse combinate con un numero minimo di event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Quote maggiorate, cashback e bonus multipla arricchiscono le scommesse sul calcio, ma vanno sempre lette le condizioni sul sito ufficial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it/scommesse-calci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2026-06-11T00:23:07Z</dcterms:created>
  <dcterms:modified xsi:type="dcterms:W3CDTF">2026-06-11T00:23:07Z</dcterms:modified>
  <dc:title>Scommesse calcio Marathonbet 2026: Serie A e quote</dc:title>
  <dc:description>Scommesse sul calcio Marathonbet 2026: Serie A e coppe europee, mercati, quote competitive con margini bassi, live e strategie. Guida completa.</dc:description>
  <dc:subject>Scommesse sul calcio Marathonbet: guida completa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