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MARATHONBE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Quote e margini Marathonbet: l'analis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Igor Savchenko, Betting Editor · 11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Livello dei margin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Top eventi: margine 3–4% sui mercati a maggiore liquidità (finali, big match, tornei Slam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alcio: margine 4–5% sui mercati standard, con quote vantaggiose sulla Serie 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ercati di nicchia: su campionati minori e mercati statistici il margine tende a crescere, come avviene presso tutti gli operatori, perché la liquidità è inferio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gini 3–4% sui top eventi e 4–5% sul calcio rendono Marathonbet uno dei bookmaker più competitivi sulle quot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Quote per spor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La competitività delle quote varia per disciplina: alcuni sport beneficiano più di altri della politica di margini ridotti di Marathonb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alcio, tennis e basket sono gli sport in cui le quote di Marathonbet esprimono il massimo del loro valor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Dinamica delle quo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ovimento pre-match: nelle ore precedenti all'evento le quote si adattano ai volumi di puntata, alle notizie su formazioni e infortuni e ai movimenti del mercato. Quote in calo se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Quote live: durante il match le quote vengono ricalcolate in tempo reale in base al punteggio, al tempo trascorso e alle statistiche dell'incontr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Velocità di aggiornamento: la rapidità con cui il book ricalibra le quote live è decisiva, perché finestre di valore possono aprirsi e chiudersi in pochi secondi dopo un evento ch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Quote pre-match e live in movimento costante, statistiche integrate e cash out dinamico aiutano a cogliere il valore al momento giusto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Profondità del palinses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Numero di mercati: dal classico esito 1X2 fino a mercati granulari su falli, calci d'angolo, cartellini, tempi e singoli giocatori, il ventaglio supera abbondantemente i 1000 esit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ercati combinati: combinazioni come risultato esatto, multigol, esito + under/over e doppia chance + gol permettono di costruire scommesse su misur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ercati unici: scommesse statistiche e prop bet meno comuni ampliano le possibilità per chi cerca valore fuori dai mercati mainstrea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Oltre 1000 esiti per match moltiplicano le occasioni di valore offerte dai margini contenuti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Valore per il giocato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onfrontare la quota offerta con la propria stima di probabilità dell'esit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Sfruttare la profondità del palinsesto per individuare mercati sottovalutat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onitorare il movimento pre-match e live per cogliere finestre di quota favorevol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gini bassi e palinsesto ampio creano valore reale solo se accompagnati da ricerca della quota e gestione disciplinata del bankroll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https://mbet.website/it/quote-margin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Igor Savchenko, Betting Editor</dc:creator>
  <cp:lastModifiedBy>Unknown Creator</cp:lastModifiedBy>
  <dcterms:created xsi:type="dcterms:W3CDTF">2026-06-11T00:23:06Z</dcterms:created>
  <dcterms:modified xsi:type="dcterms:W3CDTF">2026-06-11T00:23:06Z</dcterms:modified>
  <dc:title>Quote Marathonbet 2026: margini e palinsesto</dc:title>
  <dc:description>Quote e margini Marathonbet 2026: quote competitive sui top eventi, margini contenuti, confronto con altri bookmaker e valore per il giocatore.</dc:description>
  <dc:subject>Quote e margini Marathonbet: l'analisi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