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recensione 2026: l’analisi compl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hi è Marathon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nno di fondazione: 1997 — una storia lunga e trasparen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cenza in Italia: ADM (Agenzia delle Dogane e dei Monopoli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cenza internazionale: Curaçao per le piattaforme global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ubblico: giocatori che danno valore a quote e limiti, non al marke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è un bookmaker storico e legale in Italia, focalizzato su quote e affidabilità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e palinse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p eventi: margine del 3–4%, sopra la media del merca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lcio: 4–5%, comunque competitiv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inamica: le quote si aggiornano rapidamente pre-match e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alore: il margine basso è chiave per cercare scommesse di valo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l margine basso del 3–4% è la ragione principale per scegliere Marathonbet per le quo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Scommesse spor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lcio: Serie A, coppe europee e top campionat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ennis: circuiti ATP e WTA, con i tornei dello Sla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asket: Serie A basket, Eurolega e NB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fondità: fino a 1000+ mercati sui top match, pre e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alinsesto ampio incentrato su Serie A, tennis e basket, con fino a 1000+ mercati per partit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us e promozio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onus di benvenuto: disponibile per i nuovi utenti (verifica importo e requisiti sul sito ufficial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mozioni ricorrenti: quote maggiorate e offerte sugli eventi di riliev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ino: sezione con un proprio bonus di benvenu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i: controlla rollover e quota minima prima di attiv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i sono bonus di benvenuto e promo ricorrenti, ma la fedeltà è modesta: verifica le condizioni sul sit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o e contro di Marathon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ini bassi del 3–4%: tra le migliori quote del merca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miti alti senza tagli ai giocatori vincent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alinsesto profondo fino a 1000+ mercat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egalità in Italia (ADM) e storia dal 1997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nterfaccia datata e affoll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gramma fedeltà e bonus modesti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marathonbet-recensi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2026-06-11T00:23:02Z</dcterms:created>
  <dcterms:modified xsi:type="dcterms:W3CDTF">2026-06-11T00:23:02Z</dcterms:modified>
  <dc:title>Marathonbet recensione 2026: quote, bonus e mercati</dc:title>
  <dc:description>Recensione completa di Marathonbet 2026 — sito ufficiale, quote competitive, bonus di benvenuto, scommesse sportive, casino e app mobile per l’Italia.</dc:description>
  <dc:subject>Marathonbet recensione 2026: l’analisi completa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