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Marathonbet o Snai: confronto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11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Licenze e affidabilità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bookmaker internazionale con quasi 30 anni di attività e focus sul valore delle quo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nai: leader italiano con forte riconoscibilità e rete fisica di ricevitori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Tutela del giocatore: entrambi offrono strumenti di gioco responsabile, autoesclusione e limiti di deposi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icurezza equivalente sotto licenza ADM: Marathonbet vince per esperienza internazionale, Snai per radicamento italiano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Quote e margin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È qui che emerge il vantaggio principale di Marathonbet: margini più bassi significano quote più alte per il giocato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gini bassi e quote più alte premiano Marathonbet per chi punta con costanza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Palinsesto e li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maggiore profondità di mercati e funzioni live comple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nai: live solido e interfaccia familiare per il pubblico italian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domina sulla profondità del palinsesto e sulle funzioni live; Snai resta forte sull'offerta mainstream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Importo: da verificare sul sito ufficiale di ciascun operatore, senza affidarsi a cifre non conferm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equisiti di scommessa: controllare rollover, quota minima e limiti di temp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Attivazione: spesso legata a deposito minimo ed eventuale codice promoziona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onus comparabili: verifica sempre importo e requisiti sul sito ufficiale prima di attivarli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Verdet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margini bassi (3-4% top eventi, 4-5% calcio) e quote più al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palinsesto profondo con oltre 1000 esiti per match e funzioni live comple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nai: marchio italiano consolidato e ampia copertura mainstrea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design meno immediato per chi è abituato ai marchi italian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nai: margini standard, quindi quote mediamente meno genero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per le quote e la profondità, Snai per l'esperienza italiana consolidata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it/marathonbet-o-sna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2026-06-11T00:23:01Z</dcterms:created>
  <dcterms:modified xsi:type="dcterms:W3CDTF">2026-06-11T00:23:01Z</dcterms:modified>
  <dc:title>Marathonbet o Snai 2026: quale conviene</dc:title>
  <dc:description>Confronto Marathonbet e Snai 2026: quote, palinsesto, bonus, app e live. Scopri quale bookmaker offre piu valore al giocatore in Italia.</dc:description>
  <dc:subject>Marathonbet o Snai: confronto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