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arathonbet o Eurobet: confronto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Licenze e affidabilità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operatore internazionale attivo dal 1997, presente in numerosi mercati e con una reputazione costruita su quote competit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urobet: marchio storico molto riconosciuto sul mercato italiano, con forte presenza anche nella rete fisi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tezione del giocatore: entrambi offrono strumenti di gioco responsabile, autoesclusione e limiti di deposito previsti dalla normativa AD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tessa garanzia ADM: la scelta non passa dall'affidabilità legale ma dal profilo dell'operator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Quote e margin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È qui che emerge il vantaggio principale di Marathonbet: margini più contenuti significano quote mediamente più alte per il giocat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er il valore puro delle quote Marathonbet, con margini 3-4% sui top eventi, è il riferimento del confronto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Palinse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- palinsesto profondo: oltre 1000 esiti per match sui top incontri, con numerosi mercati combinati e opzioni di nicchia per chi cerca scommesse specifich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urobet - copertura ampia: forte presenza sugli eventi mainstream, con un\'offerta solida su Serie A, coppe europee e i principali sport seguiti dal pubblico italia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ercati di nicchia: qui Marathonbet tende a spingersi oltre, offrendo sotto-mercati e statistiche che gli appassionati più esperti apprezzan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vince in profondità di linea; Eurobet resta competitivo sull'ampiezza degli eventi popolari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Importo: per entrambi consulta direttamente la pagina promozioni del sito ufficiale, poiché i valori e le offerte vengono aggiornati periodicamen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quisiti: verifica rollover, quota minima e tempi di validità prima di accettare qualsiasi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Verifica del conto: per prelevare le vincite collegate al bonus la verifica dei documenti è necessaria; su Marathonbet può richiedere fino a 48 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nfronta sempre i requisiti, non solo l'importo: gli esatti valori dei bonus vanno verificati sui siti ufficiali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Verdet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margini bassi (3-4% top eventi, 4-5% calcio), palinsesto profondo con 1000+ esiti per match, app completa con live, cash out (totale e parziale, pre-match e live), m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urobet: esperienza completa e marchio italiano consolidato, copertura ampia degli eventi mainstream, interfaccia familiare al pubblico loc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design meno immediato e percezione del marchio meno radicata in Italia rispetto agli storici operatori loca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urobet: margini più alti sui top mercati, con quote mediamente meno vantaggiose rispetto a Marathon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urobet per esperienza completa e familiarità, Marathonbet per quote migliori e palinsesto profondo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it/marathonbet-o-euro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2026-06-11T00:23:00Z</dcterms:created>
  <dcterms:modified xsi:type="dcterms:W3CDTF">2026-06-11T00:23:00Z</dcterms:modified>
  <dc:title>Marathonbet o Eurobet 2026: confronto quote</dc:title>
  <dc:description>Confronto Marathonbet e Eurobet 2026: quote, mercati, bonus, app e live. Scopri quale bookmaker offre quote e palinsesto migliori in Italia.</dc:description>
  <dc:subject>Marathonbet o Eurobet: confronto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