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Marathonbet o Bet365: confronto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26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Licenze e affidabilità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sperienza: Marathonbet è attivo dal 1997, con una lunga presenza internazionale e una reputazione costruita sui pagament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eputazione: Bet365 è uno dei brand più noti e diffusi del settore, apprezzato per la solidità del marchi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rotezione del giocatore: entrambi offrono strumenti di gioco responsabile, autoesclusione e limiti di deposito, in linea con gli obblighi normativ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ntrambi sono operatori licenziati e affidabili: la scelta dipende da altri criteri, non dalla sicurezza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Quote e margin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È qui che emerge il vantaggio principale di Marathonbet: i margini contenuti si traducono in quote mediamente più al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Sui margini Marathonbet ha un vantaggio concreto: quote mediamente più alte sui top eventi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Live e stream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profondità di mercati live con oltre 1000 esiti per match e statistiche affiancate alle quo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Bet365: ampia copertura streaming, ideale per chi vuole scommettere guardando l'event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Profondità live: entrambi offrono molti mercati in diretta; Marathonbet privilegia il dato statistico, Bet365 il vide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vince sulle statistiche live, Bet365 sullo streaming video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: bonus di benvenuto con importo da verificare sul sito ufficiale, attivabile in fase di registrazi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Bet365: bonus di benvenuto con condizioni da consultare sulla piattaform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equisiti: in entrambi i casi si applicano requisiti di scommessa (rollover), quota minima e limiti di tempo che incidono sul valore reale dell'offer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ntrambi offrono un bonus di benvenuto: valuta i requisiti, non solo l'importo nominal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Verdet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Se dai priorità allo streaming e vuoi seguire gli eventi in diretta vide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Se apprezzi un'interfaccia (UX) curata e una navigazione flui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Se cerchi le quote migliori grazie ai margini contenuti (3–4% sui top eventi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Se vuoi un palinsesto profondo con oltre 1000 esiti per match e una funzione di cash out comple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arathonbet per le quote, Bet365 per streaming e UX: la scelta dipende dalle tue priorità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it/marathonbet-o-bet36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2026-06-11T00:22:59Z</dcterms:created>
  <dcterms:modified xsi:type="dcterms:W3CDTF">2026-06-11T00:22:59Z</dcterms:modified>
  <dc:title>Marathonbet o Bet365 2026: quale scegliere</dc:title>
  <dc:description>Confronto Marathonbet e Bet365 2026 — quote, mercati, streaming, bonus e app. Scopri quale bookmaker conviene di più al giocatore.</dc:description>
  <dc:subject>Marathonbet o Bet365: confronto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