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Bonus di benvenuto Marathonbet: guida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03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Struttura del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port: bonus legato al primo deposito, da usare sulle scommesse sportive idonee (calcio, tennis, basket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asino: pacchetto dedicato alla sezione giochi, spesso con eventuali giri gratis a parte rispetto al ramo sportiv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Importo massimo: il tetto è variabile; l\'importo è da verificare sul sito ufficiale prima di depositare, evitando di affidarsi a cifre non conferm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Due rami di bonus, sport e casino, con importo massimo da confermare sul sito ufficial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ome attivare il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gistrazione: apri il conto sul sito ufficiale inserendo dati anagrafici corretti e complet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dice promozionale: se previsto, inserisci il codice nell\'apposito campo durante l\'iscrizione, prima di conferma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Verifica del conto: la procedura ADM richiede l\'invio di un documento d\'identità; la verifica può richiedere fino a 48 o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Deposito minimo: effettua il primo versamento raggiungendo l\'importo minimo richiesto dalla promozione attiv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nferma: il bonus risulta accreditato o disponibile secondo le condizioni indic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ispetta la sequenza registrazione, codice, deposito minimo: l'ordine sbagliato è l'errore più comun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Requisiti di scommes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ollover richiesto: l\'importo del bonus va giocato un certo numero di volte su scommesse idonee; solo al completamento il saldo bonus diventa prelevab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Quota minima: di norma vengono conteggiate solo le giocate che raggiungono una quota minima stabilita dal regolamento, così da evitare puntate a rischio quasi null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imiti di tempo: il rollover va completato entro una finestra temporale; scaduto il termine, il bonus e le eventuali vincite collegate possono essere annullat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ollover, quota minima e scadenza vanno verificati e pianificati prima di puntare il bonu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onsigli per sbloc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unta importi costanti e proporzionati al saldo, evitando giocate troppo grandi che bruciano in fretta il budg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ivilegia mercati che conosci e che raggiungono la quota minima richiesta dal rollov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frutta la profondità della linea Marathonbet, con 1000+ esiti per match, per trovare i mercati più adatt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op eventi di Serie A, tennis e basket, dove i margini contenuti offrono più valo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Incontri con statistiche e palinsesto ricchi, utili per scelte inform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Quote sotto il minimo richiesto, che non contano per il rollov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Prelievo del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Verifica incompleta: senza documenti approvati il prelievo resta sospeso. Invia documenti chiari e leggibil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ollover non concluso: il sistema non sblocca il saldo finché i requisiti non sono soddisfatt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Dati discordanti: nome del conto e metodo di pagamento devono coincide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elievo possibile solo con rollover chiuso e conto verificato: prepara i documenti in anticipo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it/bonus-benvenut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2026-06-11T00:23:04Z</dcterms:created>
  <dcterms:modified xsi:type="dcterms:W3CDTF">2026-06-11T00:23:04Z</dcterms:modified>
  <dc:title>Bonus benvenuto Marathonbet 2026: come ottenerlo</dc:title>
  <dc:description>Bonus di benvenuto Marathonbet 2026: importo, requisiti di scommessa, come attivarlo per sport e casino e consigli pratici per sbloccarlo e prelevarlo.</dc:description>
  <dc:subject>Bonus di benvenuto Marathonbet: guida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