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Mejores cuotas de fútbol: Marathonbet frente a rival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2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uotas en LaLi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gen en partidos top: en duelos como El Clásico o derbis, las cuotas se ajustan al alza por el volumen de apuestas, manteniéndose competitiv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mparación con rivales: frente a casas con márgenes estándar del 5–7%, Marathonbet ofrece de forma sistemática cuotas algo superiores en el 1X2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úsqueda de valor: conviene comparar la cuota ofrecida con la probabilidad real estimada; cuando la cuota supera esa estimación, hay val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n LaLiga, los márgenes contenidos de Marathonbet ofrecen cuotas competitivas que favorecen al apostante constant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uotas en Champ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gen en eventos europeos: los partidos de fase eliminatoria y los grupos con equipos grandes reciben el trato más competitivo, con márgenes en la franja del 3–4%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mparación: en mercados principales como 1X2 y ambos marcan, Marathonbet suele igualar o mejorar las cuotas de rivales como Bet365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ejores momentos: las cuotas de apertura, publicadas días antes, y los movimientos previos al saque del balón ofrecen las mejores oportunidades de val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n la Champions, el margen del 3–4% de Marathonbet en eventos top la coloca entre las casas más competitiva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ercados de fútb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sultado y más/menos: el mercado 1X2 y los totales de goles (más/menos 2,5, por ejemplo) son la base, con cuotas ajustadas por los márgenes ya descrit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Hándicap: el hándicap asiático y europeo permite equilibrar duelos desiguales y encontrar valor cuando un favorito está muy carga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mbinadas: las apuestas combinadas o acumuladas multiplican cuotas de varios partidos; combinadas con la función de cash out, dan flexibilidad para asegurar benefici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a línea de más de 1000 resultados por partido amplía las opciones de valor en resultado, hándicap y combinada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ómo comparar cuo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mparar cuotas con criterio es la habilidad que separa al apostante rentable del ocasio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alcular el margen implícito del 1X2 revela qué casa ofrece más valor real, más allá de la cuota aislada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Veredic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postantes que priorizan cuotas altas y márgenes bajos en LaLiga y Champ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Quienes valoran una oferta profunda de mercados y la función de cash out total o parci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i el streaming en directo es prioritario, rivales como Bet365 lideran ese aparta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i se busca una interfaz más moderna por encima del precio de la cuo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ara quien persigue valor en fútbol, Marathonbet es la elección por sus márgenes bajos; otras casas ganan en streaming o diseño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es/mejores-cuotas-futbo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2026-06-11T00:23:01Z</dcterms:created>
  <dcterms:modified xsi:type="dcterms:W3CDTF">2026-06-11T00:23:01Z</dcterms:modified>
  <dc:title>Mejores cuotas fútbol 2026: Marathonbet vs rivales</dc:title>
  <dc:description>Comparativa de cuotas de fútbol 2026: Marathonbet frente a rivales en LaLiga y Champions. Qué casa ofrece mejores cuotas y más valor al apostante.</dc:description>
  <dc:subject>Mejores cuotas de fútbol: Marathonbet frente a rivales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