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Marathonbet reseña 2026: el análisis complet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27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Qué es Marathon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Año de fundación: 1997 — un historial largo y transparen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Licencia en España: DGOJ (Dirección General de Ordenación del Juego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Licencia internacional: Curaçao para sus plataformas global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úblico: jugadores que valoran las cuotas y los límites, no el market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es un bookmaker veterano y legal en España, centrado en cuotas y fiabilidad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Cuotas y of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ventos top: margen del 3–4%, por encima de la media del mercad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Fútbol: 4–5%, igualmente competitiv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Dinámica: las cuotas se actualizan rápido en pre-partido y en direct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Valor: el margen bajo es clave para buscar apuestas de valo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l margen bajo del 3–4% es la principal razón para elegir Marathonbet por sus cuota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Apuestas deportiv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Fútbol: LaLiga, competiciones europeas y top liga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Tenis: ATP y WTA, con foco en figuras como Alcaraz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aloncesto: ACB, Euroliga y NB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rofundidad: hasta 1000+ mercados en los partidos top, pre y en direct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Oferta amplia centrada en LaLiga, tenis y baloncesto, con hasta 1000+ mercados por partido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Bono y promocio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ono de bienvenida: disponible para nuevos usuarios (consulta el importe y los requisitos en la web oficial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romociones recurrentes: cuotas mejoradas y ofertas en eventos destacado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asino: sección con su propio bono de bienvenid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equisitos: revisa rollover y cuota mínima antes de activa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Hay bono de bienvenida y promos recurrentes, pero la fidelidad es discreta: verifica condiciones en la web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Pros y contras de Marathon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árgenes bajos del 3–4%: de las mejores cuotas del mercad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Límites altos sin recortes a los jugadores ganador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Oferta profunda de hasta 1000+ mercado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Legalidad en España (DGOJ) e historial desde 1997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Interfaz anticuada y recargad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rograma de fidelidad y bonos discretos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es/marathonbet-resen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2026-06-11T00:23:02Z</dcterms:created>
  <dcterms:modified xsi:type="dcterms:W3CDTF">2026-06-11T00:23:02Z</dcterms:modified>
  <dc:title>Marathonbet reseña 2026: cuotas, bono y mercados</dc:title>
  <dc:description>Reseña completa de Marathonbet 2026 — sitio oficial, cuotas competitivas, bono de bienvenida, apuestas deportivas, casino y app móvil para España.</dc:description>
  <dc:subject>Marathonbet reseña 2026: el análisis completo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