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Codere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cias y fiabil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casa internacional. Operador activo desde 1997, con una larga presencia internacional y reputación construida sobre cuotas competitivas y una oferta ampl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dere: marca consolidada en España. Una de las marcas más reconocibles del país, con fuerte presencia tanto online como en locales físicos, lo que la hace muy familiar para el j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putación. Las dos cumplen los requisitos de juego responsable, autoexclusión y límites de depósito que exige la normativa española, e incorporan medidas de protección del jugad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mbas casas tienen licencia DGOJ y son fiables; Marathonbet es internacional y Codere una marca local consolidad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y márge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margen del bookmaker determina el valor que recibe el apostante, y aquí Marathonbet marca diferenc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ofrece cuotas más competitivas gracias a sus márgenes bajos; Codere se mantiene en el estándar del mercad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Oferta deport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oferta amplia. Línea muy profunda con 1000+ resultados por partido en los eventos top, cobertura sólida de LaLiga, tenis (incluido el seguimiento de Alcaraz) y balon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dere: enfoque mainstream. Cobertura completa de los deportes más populares y las competiciones de mayor seguimiento, pensada para el apostante medio que busca los mercados habi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rcados de nicho. Aquí Marathonbet tiende a ofrecer mayor variedad de mercados secundarios y combinados, mientras Codere concentra su oferta en lo más demand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ofrece más profundidad y mercados de nicho; Codere se centra en una oferta mainstream sólid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bono de bienvenida. Dispone de una oferta de bienvenida para nuevos usuarios; el importe exacto es a verificar en el sitio oficial, ya que varía según la promoción v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dere: bono. También ofrece su propio bono de bienvenida, con un peso comercial importante dentro de su estrategia de mar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os. En las dos casas conviene revisar el rollover (requisito de apuesta), la cuota mínima exigida y los plazos de uso antes de aceptar el bono, ya que estos condicionan c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s dos casas tienen bono de bienvenida; revisa siempre rollover, cuota mínima y plazos en el sitio oficia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res un jugador español clásico que valora una marca reconocible y consolid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efieres una oferta centrada en los deportes y competiciones más popula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e aporta confianza la presencia local de la mar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uscas las mejores cuotas y priorizas el valor a largo plazo gracias a sus márgenes bajos (3–4% en eventos top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ieres una línea profunda con 1000+ resultados por partido y mercados de nich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e interesan funciones avanzadas como el cash out (total y parcial, pre-partido y en directo)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marathonbet-o-cod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2026-06-11T00:23:03Z</dcterms:created>
  <dcterms:modified xsi:type="dcterms:W3CDTF">2026-06-11T00:23:03Z</dcterms:modified>
  <dc:title>Marathonbet o Codere 2026: comparativa</dc:title>
  <dc:description>Comparativa Marathonbet y Codere 2026: cuotas, oferta deportiva, bonos, app y fiabilidad. Descubre qué casa de apuestas elegir en España.</dc:description>
  <dc:subject>Marathonbet o Codere: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