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Marathonbet o Bwin: comparativa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08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Licencias y fiabil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operador internacional activo desde 1997, con una larga trayectoria en mercados europeos y una reputación construida sobre cuotas competitiv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win: marca consolidada y muy reconocible en España, con fuerte presencia publicitaria y patrocinios deportivos que refuerzan su notoried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mbas son legales y fiables en España; Bwin aporta notoriedad de marca y Marathonbet, trayectoria internacional desde 1997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uotas y márge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l margen del bookmaker es el factor que más impacta en la rentabilidad a largo plazo, y aquí Marathonbet marca diferenci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gana en valor puro de cuotas gracias a márgenes del 3–4%; Bwin se mantiene en la media del mercado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Oferta y direc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oferta profunda con mercados de nicho y combinaciones, foco en LaLiga, tenis y baloncesto (ACB, NBA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win: cobertura amplia de los principales deportes, con una interfaz pulida y accesible para el usuario medi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ofrece más profundidad de mercados y estadísticas en directo; Bwin destaca por una cobertura amplia y bien presentada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Bo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dispone de un bono de bienvenida cuyo importe exacto debe verificarse en el sitio oficial, ya que las condiciones se actualizan periódicame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win: ofrece su propio bono de bienvenida, igualmente condicionado a requisitos de apuesta antes de poder retirar las gananci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n ambos casos conviene revisar el depósito mínimo, la cuota mínima exigida y la validez de la promoción antes de aceptarl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mbas ofrecen bono de bienvenida con requisitos de apuesta; consulta el importe y las condiciones reales en el sitio oficial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Veredic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win: experiencia completa y reconocible, interfaz accesible, cobertura amplia y promociones frecuentes; ideal para quien valora una marca consolidada y facilidad de us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cuotas competitivas con márgenes del 3–4%, línea de más de 1000 resultados por partido y herramientas como cash out y estadísticas en directo; ideal para el apostador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win: márgenes más estándar, lo que resta valor frente a la competencia más afilada en cuot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diseño más sobrio y verificación de cuenta de hasta 48 horas, menos enfocada al usuario nov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win por experiencia completa y marca; Marathonbet por las cuotas y el valor a largo plazo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es/marathonbet-o-bw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2026-06-11T00:22:59Z</dcterms:created>
  <dcterms:modified xsi:type="dcterms:W3CDTF">2026-06-11T00:22:59Z</dcterms:modified>
  <dc:title>Marathonbet o Bwin 2026: cuál conviene</dc:title>
  <dc:description>Comparativa Marathonbet y Bwin 2026 — cuotas, oferta, bonos, app y directo. Qué casa de apuestas ofrece más valor al jugador.</dc:description>
  <dc:subject>Marathonbet o Bwin: comparativa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