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36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MARATHONBET REVIEW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Marathonbet o Bet365: comparativa 202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7616A">
                    <a:alpha val="100000"/>
                  </a:srgbClr>
                </a:solidFill>
                <a:latin typeface="Calibri"/>
              </a:rPr>
              <a:t><![CDATA[Igor Savchenko, Betting Editor · 28.03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Licencias y fiabilida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Regulación: ambas casas están supervisadas por la autoridad española, con controles de identidad y de origen de fondo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Reputación: Marathonbet es un operador internacional activo desde 1997, con una larga trayectoria; Bet365 es una de las marcas más reconocidas del sector a nivel globa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Protección del jugador: ambas ofrecen herramientas de juego responsable, autoexclusión y límites de depósito, además de verificación de cuenta para retira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Las dos casas son seguras y están reguladas en España: la elección dependerá de cuotas, directo y bonos, no de la fiabilidad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Cuotas y márgen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El margen del bookmaker determina cuánto valor recibe el jugador. Aquí Marathonbet juega una de sus mejores baza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En cuotas puras, los márgenes bajos de Marathonbet ofrecen más valor en los mercados top frente a la oferta competitiva de Bet365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Directo y stream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Marathonbet: fuerte en datos y profundidad de mercados en vivo; la app incluye live, estadísticas de partidos y edición de cupó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Bet365: streaming líder y una experiencia de usuario muy pulida para seguir y apostar en tiempo rea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Profundidad del directo: ambas ofrecen numerosos mercados en vivo; Marathonbet refuerza el apartado estadístico y Bet365 el visua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Bet365 gana en streaming en vídeo; Marathonbet compensa con estadísticas detalladas y profundidad de mercados en directo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Bon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Activación: ambas suelen requerir registro y un depósito mínimo para optar al bon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Requisitos: conviene revisar el rollover, la cuota mínima exigida y los plazos antes de aceptar la ofert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Verificación: en las dos casas hay que completar la verificación de cuenta para poder retirar; en Marathonbet este proceso puede llevar hasta 48 hora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Ambas tienen bono de bienvenida con requisitos propios; revisa siempre rollover y condiciones en el sitio oficial antes de aceptarlo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Veredic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Bet365: streaming líder, interfaz pulida y experiencia de usuario muy cuidad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Marathonbet: márgenes bajos (3–4% en eventos top), línea de 1000+ resultados por partido y estadísticas en direct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Bet365: márgenes competitivos, pero no siempre tan agresivos como los de Marathonbet en los mercados top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Marathonbet: apuesta menos por el streaming en vídeo y más por el apartado estadístic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Bet365 por streaming y UX, Marathonbet por cuotas y profundidad: la mejor casa es la que encaja con tu estilo de juego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https://mbet.website/es/marathonbet-o-bet365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7616A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Igor Savchenko, Betting Editor</dc:creator>
  <cp:lastModifiedBy>Unknown Creator</cp:lastModifiedBy>
  <dcterms:created xsi:type="dcterms:W3CDTF">2026-06-11T00:22:59Z</dcterms:created>
  <dcterms:modified xsi:type="dcterms:W3CDTF">2026-06-11T00:22:59Z</dcterms:modified>
  <dc:title>Marathonbet o Bet365 2026: cuál elegir</dc:title>
  <dc:description>Comparativa Marathonbet y Bet365 2026: cuotas, mercados, streaming, bonos y app. Descubre qué casa de apuestas conviene más a tu perfil de jugador.</dc:description>
  <dc:subject>Marathonbet o Bet365: comparativa 2026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