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Cuándo juega España: calendario y apuesta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30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alendario de la selec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ximos partidos: en cada parón suele haber dos encuentros, uno como local y otro como visitante, lo que condiciona la lectura de las cuot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Horarios y rivales: los partidos en Europa suelen disputarse en horario de tarde-noche peninsular; el rival y su nivel marcan el favoritism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mpeticiones: clasificacion para el Mundial o la Eurocopa, fase final de Nations League y amistosos de preparacion conviven a lo largo de la tempor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Organiza el seguimiento por ventanas FIFA y confirma fecha, hora y rival en la pizarra antes de aposta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ómo seguir a Españ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lasificacion: partidos oficiales con puntos en juego. Espana suele partir como favorita ante rivales inferiores, lo que reduce la cuota al resultado pero abre valor en mercados d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mistosos: sirven de preparacion y para probar jugadores. El once puede variar mucho, asi que el favoritismo es menos fiable y conviene moderar el riesg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orneos: Eurocopa, Mundial y fase final de Nations League concentran la maxima atencion, con mercados especiales y apuestas a largo plazo sobre el recorrido del equip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ondera cada apuesta segun el contexto: oficial, amistoso o torneo cambian el favoritismo y el valo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Apuestas a la selec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sultado y mas/menos: el 1X2 es el punto de partida; cuando Espana es muy favorita, los mercados de mas/menos goles y el hándicap aportan cuotas mas atractiv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Goleadores: apuestas a marcador en cualquier momento o primer goleador, donde el delantero en forma y los penaltis pesan en la cuo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puestas a largo plazo: ganador del grupo, clasificacion para la fase final o vencedor del torneo, ideales para seguir todo el recorrido del equip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ezcla 1X2, mas/menos, goleadores y largo plazo aprovechando el margen contenido de Marathonbe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Estadísticas úti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Una buena apuesta a la seleccion se apoya en datos: forma reciente, precedentes ante el rival y el comportamiento de las cuot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ruza forma, precedentes y movimiento de cuotas antes de decidir; no apuestes solo por el carte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erramientas Marathon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stadisticas en directo: seguimiento del desarrollo del partido (posesion, remates, tarjetas) que apoya las decisiones durante el jueg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uotas: precios competitivos que se actualizan tanto en pre-partido como en directo, con una linea profunda de mercados por encuent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sh out: permite cerrar la apuesta antes del final, de forma total o parcial, en simples y combinadas, tanto pre-partido como en directo; el importe es dinamico y depende de las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poyate en estadisticas en directo, cuotas competitivas y cash out, disponibles tambien en la app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es/cuando-juega-espa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2026-06-11T00:23:05Z</dcterms:created>
  <dcterms:modified xsi:type="dcterms:W3CDTF">2026-06-11T00:23:05Z</dcterms:modified>
  <dc:title>Cuándo juega España 2026: calendario y cuotas</dc:title>
  <dc:description>Cuándo juega la selección española 2026: calendario de partidos, horarios, rivales y cómo apostar con cuotas y estadísticas de Marathonbet.</dc:description>
  <dc:subject>Cuándo juega España: calendario y apuestas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