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Bono de bienvenida Marathonbet: guía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18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Estructura del bo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Importe: a verificar en el sitio oficial (importe a verificar en marathonbet.es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oneda: euros (€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odalidades: tramo de deportes y tramo de casino, con condiciones propi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l bono se divide en deportes y casino, con un importe que debes confirmar siempre en el sitio oficial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ómo activar el bo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gístrate en el sitio oficial o en la app, completando tus datos personales rea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Introduce el código promocional, si la oferta lo exige, en el campo correspondiente durante el registro o antes del depósi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aliza el depósito mínimo indicado en las condiciones de la promoción, usando un método a tu nombre (tarjetas o monederos electrónicos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cepta las condiciones del bono para que el crédito quede asociado a tu cuen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gístrate, añade el código antes de pagar y haz el depósito mínimo con un método válido para asegurar el bono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Requisitos de apues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ollover requerid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uota mínim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lazo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olo retiras el bono tras cumplir el rollover con apuestas que respeten la cuota mínima y dentro del plazo fijado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onsejos para liberar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ventos top de fútbol, tenis o baloncesto, donde Marathonbet aplica márgenes contenidos (en torno al 3–4% en eventos destacados y 4–5% en fútbol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artidos con una línea amplia —el operador ofrece más de 1000 resultados por encuentro— para elegir mercados que encajen con la cuota mínim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ompeticiones que sigues de cerca, como LaLiga, para decidir con informació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postar por debajo de la cuota mínima, que no suma al rollov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Dejar el requisito para el final del plaz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ezclar fondos del bono de deportes con los de casino, que tienen reglas distinta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Retiro del bo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Documento rechazado: reenvía una imagen nítida, completa y vigen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ollover incompleto: el sistema bloquea el retiro hasta cumplir el requisi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Datos que no coinciden: el nombre del método de pago debe ser el del titular de la cuen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Tras cumplir el rollover puedes retirar el saldo, siempre con la cuenta verificada y usando un método a tu nombr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es/bono-bienvenid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2026-06-11T00:23:03Z</dcterms:created>
  <dcterms:modified xsi:type="dcterms:W3CDTF">2026-06-11T00:23:03Z</dcterms:modified>
  <dc:title>Bono Marathonbet 2026: cómo conseguir el bono</dc:title>
  <dc:description>Bono de bienvenida Marathonbet 2026: importe, requisitos de apuesta, cómo activarlo para deportes y casino y consejos para liberarlo paso a paso.</dc:description>
  <dc:subject>Bono de bienvenida Marathonbet: guía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