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MARATHONBE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Apuestas de fútbol Marathonbet: guía complet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Igor Savchenko, Betting Editor · 2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obertura futbolíst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aLiga y fútbol español: Primera División al completo, además de categorías inferiores y la Copa del Rey, con líneas amplias en cada jornad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hampions League y copas europeas: cobertura de la fase de liga y las eliminatorias, junto a la Europa League y la Confer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Top ligas europeas: Premier League, Serie A, Bundesliga y Ligue 1, con la misma profundidad de mercados que en las competiciones naciona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La cobertura cubre LaLiga, copas europeas y las grandes ligas con líneas profundas en cada categoría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Tipos de merc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sultado (1X2): el mercado clásico de victoria local, empate o victoria visitante, con cuotas competitivas en los duelos to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Más/menos (over/under): total de goles del partido con varias líneas, además de córners y tarjetas en muchos encuentr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Hándicap: hándicap europeo y asiático para equilibrar enfrentamientos desiguales y buscar valor en los favorit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Goleadores: primer goleador, goleador en cualquier momento y combinaciones de gol con resultad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Resultado, más/menos, hándicap, goleadores y combinadas cubren tanto al apostante casual como al avanzado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Cuotas en el fútb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l margen reducido en fútbol es uno de los argumentos comerciales más sólidos de Marathonbet frente a sus riva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on un margen del 4–5% en fútbol y 3–4% en eventos top, Marathonbet ofrece un valor consistente frente a los rivale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Apuestas en directo al fútb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naliza el desarrollo del partido: observa qué equipo domina, la posesión y la presión antes de lanzar la apues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Apóyate en las estadísticas: la app y el sitio muestran estadísticas de matches en directo que ayudan a decidir sobre tiros, córners o tarjet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Gestiona el riesgo con cash out: el cash out total o parcial está disponible en directo para apuestas simples y combinadas, con un importe dinámico que depende de las cuotas del m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El directo une cuotas dinámicas, estadísticas detalladas y cash out para gestionar la apuesta con el partido en juego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Promociones de fútb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uotas mejoradas: subidas puntuales de la cuota en partidos destacados de LaLiga o la Champions Leag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ashback: devolución de parte de la apuesta bajo ciertas condiciones en eventos seleccionad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Bono de combinada: bonificación adicional sobre la ganancia de acumuladores con un número mínimo de seleccion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•  Cuotas mejoradas, cashback y bono de combinada hacen del fútbol el deporte con más promociones, siempre sujetas a sus requisito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20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61C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202A">
                    <a:alpha val="100000"/>
                  </a:srgbClr>
                </a:solidFill>
                <a:latin typeface="Calibri"/>
              </a:rPr>
              <a:t><![CDATA[https://mbet.website/es/apuestas-futbo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7616A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Igor Savchenko, Betting Editor</dc:creator>
  <cp:lastModifiedBy>Unknown Creator</cp:lastModifiedBy>
  <dcterms:created xsi:type="dcterms:W3CDTF">2026-06-11T00:23:03Z</dcterms:created>
  <dcterms:modified xsi:type="dcterms:W3CDTF">2026-06-11T00:23:03Z</dcterms:modified>
  <dc:title>Apuestas fútbol Marathonbet 2026: LaLiga y cuotas</dc:title>
  <dc:description>Apuestas de fútbol en Marathonbet 2026 — LaLiga, competiciones europeas, mercados, cuotas competitivas, apuestas en directo y estrategias. Guía completa.</dc:description>
  <dc:subject>Apuestas de fútbol Marathonbet: guía completa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