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presProps" Target="presProps.xml"/>
  <Relationship Id="rId11" Type="http://schemas.openxmlformats.org/officeDocument/2006/relationships/viewProps" Target="viewProps.xml"/>
  <Relationship Id="rId12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5365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D4202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428750"/>
            <a:ext cx="800100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300" spc="0" u="none" cap="none">
                <a:solidFill>
                  <a:srgbClr val="D4202A">
                    <a:alpha val="100000"/>
                  </a:srgbClr>
                </a:solidFill>
                <a:latin typeface="Calibri"/>
              </a:rPr>
              <a:t><![CDATA[MARATHONBET REVIEW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4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Бонусы и фрибеты Марафон: полный обзор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67616A">
                    <a:alpha val="100000"/>
                  </a:srgbClr>
                </a:solidFill>
                <a:latin typeface="Calibri"/>
              </a:rPr>
              <a:t><![CDATA[Igor Savchenko, Betting Editor · 30.04.202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D4202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D4202A">
                    <a:alpha val="100000"/>
                  </a:srgbClr>
                </a:solidFill>
                <a:latin typeface="Calibri"/>
              </a:rPr>
              <a:t><![CDATA[Приветственный бонус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Зарегистрироваться на официальном сайте или в приложении и указать данные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Пройти идентификацию через ЦУПИС — без верификации бонус не начисляется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Пополнить счёт первым депозитом одним из доступных способов: банковские карты, СБП или электронные кошельки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Подтвердить участие в акции согласно условиям, опубликованным на официальном сайте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Приветственный бонус Marathonbet — до 100% на первый депозит и максимум до 30 000 ₽ после идентификации через ЦУПИС.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D4202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D4202A">
                    <a:alpha val="100000"/>
                  </a:srgbClr>
                </a:solidFill>
                <a:latin typeface="Calibri"/>
              </a:rPr>
              <a:t><![CDATA[Условия отыгрыша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Требование к вейджеру — сумму бонуса нужно прокрутить в ставках определённое число раз. Чем выше вейджер, тем дольше отыгрыш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Минимальный коэффициент — засчитываются только ставки от установленного значения; пари на низких котировках в отыгрыш не идут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Сроки — на отыгрыш отводится ограниченный период, после которого неотыгранный бонус сгорает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Для вывода бонус нужно отыграть по вейджеру с учётом минимального коэффициента и установленных сроков.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D4202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D4202A">
                    <a:alpha val="100000"/>
                  </a:srgbClr>
                </a:solidFill>
                <a:latin typeface="Calibri"/>
              </a:rPr>
              <a:t><![CDATA[Акции для активных игроков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Регулярные предложения — временные промо, приуроченные к крупным турнирам и топовым матчам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Экспресс-бонусы — повышение итогового выигрыша по экспрессам с достаточным числом событий и коэффициентом выше порогового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Повышенные коэффициенты — бусты на отдельные события, увеличивающие потенциальную выплату по выбранным исходам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Активным игрокам доступны регулярные промо, экспресс-бонусы и повышенные коэффициенты — их состав меняется.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D4202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D4202A">
                    <a:alpha val="100000"/>
                  </a:srgbClr>
                </a:solidFill>
                <a:latin typeface="Calibri"/>
              </a:rPr>
              <a:t><![CDATA[Слабая лояльность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Программа лояльности — слабое место Marathonbet: постоянных бонусов меньше, чем у крупных конкурентов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Лояльность у Marathonbet скромная, но это компенсируется низкой маржой и высокими коэффициентами.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D4202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D4202A">
                    <a:alpha val="100000"/>
                  </a:srgbClr>
                </a:solidFill>
                <a:latin typeface="Calibri"/>
              </a:rPr>
              <a:t><![CDATA[Как использовать бонусы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Делайте ставки на коэффициенты не ниже минимального порога акции — иначе они не зачтутся в вейджер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Распределяйте отыгрыш на несколько ставок в рамках банкролла, а не пытайтесь закрыть вейджер одним пари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Следите за сроком: неотыгранный вовремя бонус сгорает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Ставок на котировки ниже требуемого минимального коэффициента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Игнорирования правил акции — все условия опубликованы на официальном сайте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Попыток вывести бонусные средства до завершения отыгрыша.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D4202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524000"/>
            <a:ext cx="8001000" cy="2857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Полная версия статьи: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D4202A">
                    <a:alpha val="100000"/>
                  </a:srgbClr>
                </a:solidFill>
                <a:latin typeface="Calibri"/>
              </a:rPr>
              <a:t><![CDATA[https://mbet.website/bonusy-fribety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67616A">
                    <a:alpha val="100000"/>
                  </a:srgbClr>
                </a:solidFill>
                <a:latin typeface="Calibri"/>
              </a:rPr>
              <a:t><![CDATA[Array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96">
  <a:themeElements>
    <a:clrScheme name="Theme9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Igor Savchenko, Betting Editor</dc:creator>
  <cp:lastModifiedBy>Unknown Creator</cp:lastModifiedBy>
  <dcterms:created xsi:type="dcterms:W3CDTF">2026-06-11T00:23:04Z</dcterms:created>
  <dcterms:modified xsi:type="dcterms:W3CDTF">2026-06-11T00:23:04Z</dcterms:modified>
  <dc:title>Марафон бонусы 2026: бонус и фрибеты</dc:title>
  <dc:description>Бонусы и фрибеты Марафон на 2026 — приветственный бонус до 30 000 ₽, условия отыгрыша, акции для активных игроков и как выгодно использовать.</dc:description>
  <dc:subject>Бонусы и фрибеты Марафон: полный обзор</dc:subject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